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62" r:id="rId6"/>
    <p:sldId id="264" r:id="rId7"/>
    <p:sldId id="266" r:id="rId8"/>
    <p:sldId id="267" r:id="rId9"/>
    <p:sldId id="272" r:id="rId10"/>
    <p:sldId id="270" r:id="rId11"/>
    <p:sldId id="271" r:id="rId12"/>
    <p:sldId id="273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4" autoAdjust="0"/>
    <p:restoredTop sz="94660"/>
  </p:normalViewPr>
  <p:slideViewPr>
    <p:cSldViewPr snapToGrid="0">
      <p:cViewPr>
        <p:scale>
          <a:sx n="120" d="100"/>
          <a:sy n="120" d="100"/>
        </p:scale>
        <p:origin x="88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30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347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09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68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3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89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3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78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716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52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57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C392-E2AB-4E22-BD38-1FD929C48144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1E8E-3F30-4092-A0CC-1915680EE5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7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emf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92A4A-9110-6645-91C4-CACC43EC3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79" t="51746" r="43937" b="-2698"/>
          <a:stretch/>
        </p:blipFill>
        <p:spPr>
          <a:xfrm>
            <a:off x="4207326" y="857619"/>
            <a:ext cx="3777343" cy="3494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CC502-FE11-304F-91F9-754AAEAD27D3}"/>
              </a:ext>
            </a:extLst>
          </p:cNvPr>
          <p:cNvSpPr txBox="1"/>
          <p:nvPr/>
        </p:nvSpPr>
        <p:spPr>
          <a:xfrm>
            <a:off x="0" y="4559896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World Development Appeal 2022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442" y="5670721"/>
            <a:ext cx="2024414" cy="70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07BE55-5F3A-6744-9A2B-813D4037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04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5AA952B-1DA2-7641-A466-432B905DC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592" y="0"/>
            <a:ext cx="969340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3CBFA-A115-1240-BF17-E04120FE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0C7A9-6A12-9B46-81C5-7185ED0B0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9" t="51746" r="43937" b="-2698"/>
          <a:stretch/>
        </p:blipFill>
        <p:spPr>
          <a:xfrm>
            <a:off x="357211" y="244006"/>
            <a:ext cx="1506790" cy="1393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FFC4F4-4DCF-B041-B5B9-9E2630477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89" y="1869551"/>
            <a:ext cx="4999666" cy="2499833"/>
          </a:xfrm>
          <a:prstGeom prst="rect">
            <a:avLst/>
          </a:prstGeom>
        </p:spPr>
      </p:pic>
      <p:sp>
        <p:nvSpPr>
          <p:cNvPr id="14" name="Bent Arrow 13">
            <a:extLst>
              <a:ext uri="{FF2B5EF4-FFF2-40B4-BE49-F238E27FC236}">
                <a16:creationId xmlns:a16="http://schemas.microsoft.com/office/drawing/2014/main" id="{177BFF8D-D674-4A4F-94DE-3A87CCE5CC62}"/>
              </a:ext>
            </a:extLst>
          </p:cNvPr>
          <p:cNvSpPr/>
          <p:nvPr/>
        </p:nvSpPr>
        <p:spPr>
          <a:xfrm rot="5400000">
            <a:off x="7575071" y="2853653"/>
            <a:ext cx="690758" cy="1041990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746F67-BD55-2C46-9AD3-54D9E2AF2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78" y="6056144"/>
            <a:ext cx="1312305" cy="45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5C7F05-AE6F-0842-A9B5-8453901362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B4CED9-688E-B247-8BCF-6A93ECFBCD9F}"/>
              </a:ext>
            </a:extLst>
          </p:cNvPr>
          <p:cNvSpPr txBox="1"/>
          <p:nvPr/>
        </p:nvSpPr>
        <p:spPr>
          <a:xfrm>
            <a:off x="6453156" y="4965848"/>
            <a:ext cx="2860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South Sudan</a:t>
            </a:r>
          </a:p>
        </p:txBody>
      </p:sp>
    </p:spTree>
    <p:extLst>
      <p:ext uri="{BB962C8B-B14F-4D97-AF65-F5344CB8AC3E}">
        <p14:creationId xmlns:p14="http://schemas.microsoft.com/office/powerpoint/2010/main" val="3070245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78" y="6056144"/>
            <a:ext cx="1312305" cy="45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6492B-B3DF-4A4A-3665-474022AB2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45" y="487825"/>
            <a:ext cx="5235517" cy="4282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D784E-CDE8-8DC1-D98B-AE52897F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727" y="2419706"/>
            <a:ext cx="6392719" cy="3560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42778-0FAD-A24A-8605-D35492364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4C8348-D774-8F4D-8D32-681095D084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379" t="51746" r="43937" b="-2698"/>
          <a:stretch/>
        </p:blipFill>
        <p:spPr>
          <a:xfrm>
            <a:off x="10345478" y="254639"/>
            <a:ext cx="1506789" cy="13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2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6D002C-DA58-D643-A944-FC393644E824}"/>
              </a:ext>
            </a:extLst>
          </p:cNvPr>
          <p:cNvSpPr txBox="1"/>
          <p:nvPr/>
        </p:nvSpPr>
        <p:spPr>
          <a:xfrm>
            <a:off x="1835517" y="624356"/>
            <a:ext cx="732849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Points for prayer</a:t>
            </a:r>
          </a:p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Pray for people worldwide who have been forced to flee from their homes</a:t>
            </a:r>
          </a:p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Pray for the communities that are welcoming these people and those who are dedicated to being the light in the darkness</a:t>
            </a:r>
          </a:p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Pray for Lebanon, a country in economic and political turmoil, and the work of organisations like LSESD</a:t>
            </a:r>
          </a:p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Pray for South Sudan and the peacebuilding efforts by organisations like the South Sudan Council of Churches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5625E-0907-E540-A8B3-C4481FCBE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79" t="51746" r="43937" b="-2698"/>
          <a:stretch/>
        </p:blipFill>
        <p:spPr>
          <a:xfrm>
            <a:off x="10345478" y="254639"/>
            <a:ext cx="1506789" cy="1393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1C8BD-F6EB-4042-B249-70ECFEED51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478" y="6056144"/>
            <a:ext cx="1312305" cy="45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4EA670-9EAF-4841-8DF4-9CFF3BEA6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32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92A4A-9110-6645-91C4-CACC43EC3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79" t="51746" r="43937" b="-2698"/>
          <a:stretch/>
        </p:blipFill>
        <p:spPr>
          <a:xfrm>
            <a:off x="4207326" y="945754"/>
            <a:ext cx="3777343" cy="3494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FCC502-FE11-304F-91F9-754AAEAD27D3}"/>
              </a:ext>
            </a:extLst>
          </p:cNvPr>
          <p:cNvSpPr txBox="1"/>
          <p:nvPr/>
        </p:nvSpPr>
        <p:spPr>
          <a:xfrm>
            <a:off x="-3" y="43175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www.presbyterianireland.org/worlddevelopment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442" y="5670721"/>
            <a:ext cx="2024414" cy="70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88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16550-4431-1448-9EBF-7CD9E712F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" t="-7196" r="-120" b="15823"/>
          <a:stretch/>
        </p:blipFill>
        <p:spPr>
          <a:xfrm>
            <a:off x="-1" y="-583895"/>
            <a:ext cx="12280605" cy="7441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8878F-C915-A54F-B3DD-5EEDDC602B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79" t="51746" r="43937" b="-2698"/>
          <a:stretch/>
        </p:blipFill>
        <p:spPr>
          <a:xfrm>
            <a:off x="7609884" y="363125"/>
            <a:ext cx="2837490" cy="2624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521B4E-EDB3-3F42-959E-266855BA4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852" y="6056144"/>
            <a:ext cx="1296792" cy="449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C06BD9-A29C-0A45-A51D-EF4021D0C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65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6BFA30-3D43-EC4F-8CA4-4D5980AC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0" t="13643" r="8519" b="9147"/>
          <a:stretch/>
        </p:blipFill>
        <p:spPr>
          <a:xfrm>
            <a:off x="2562448" y="-5838"/>
            <a:ext cx="9689312" cy="6863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992A4A-9110-6645-91C4-CACC43EC3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79" t="51746" r="43937" b="-2698"/>
          <a:stretch/>
        </p:blipFill>
        <p:spPr>
          <a:xfrm>
            <a:off x="359226" y="183755"/>
            <a:ext cx="1695917" cy="1568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59CEE-4F81-A64E-B6DB-20AA23E80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318" y="3463295"/>
            <a:ext cx="4683254" cy="3116922"/>
          </a:xfrm>
          <a:prstGeom prst="rect">
            <a:avLst/>
          </a:prstGeom>
        </p:spPr>
      </p:pic>
      <p:sp>
        <p:nvSpPr>
          <p:cNvPr id="12" name="Bent Arrow 11">
            <a:extLst>
              <a:ext uri="{FF2B5EF4-FFF2-40B4-BE49-F238E27FC236}">
                <a16:creationId xmlns:a16="http://schemas.microsoft.com/office/drawing/2014/main" id="{1431EC56-CEED-CE41-9F2E-BF4C0CAC2ABD}"/>
              </a:ext>
            </a:extLst>
          </p:cNvPr>
          <p:cNvSpPr/>
          <p:nvPr/>
        </p:nvSpPr>
        <p:spPr>
          <a:xfrm rot="10800000">
            <a:off x="9555124" y="2792727"/>
            <a:ext cx="690758" cy="1041990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FDAEE7-1548-9D47-9BD9-3D463118A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155" y="523996"/>
            <a:ext cx="3783682" cy="22687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D8177B-7FCC-D642-B9FC-A792FB6FB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1" y="5612179"/>
            <a:ext cx="1401796" cy="9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D0FEB-DEBD-B94E-97BE-DCA3E5A163DA}"/>
              </a:ext>
            </a:extLst>
          </p:cNvPr>
          <p:cNvSpPr txBox="1"/>
          <p:nvPr/>
        </p:nvSpPr>
        <p:spPr>
          <a:xfrm>
            <a:off x="9328298" y="3834717"/>
            <a:ext cx="246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30725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BDE51-6440-E64E-B173-DA1298A17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" t="6525" r="1527" b="10471"/>
          <a:stretch/>
        </p:blipFill>
        <p:spPr>
          <a:xfrm>
            <a:off x="-106326" y="-85060"/>
            <a:ext cx="12437445" cy="69430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BA6BD2-9F71-4448-9DDC-01CF4CE5F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CA4E2-D94B-8740-BD69-451CDD5ED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9" t="51746" r="43937" b="-2698"/>
          <a:stretch/>
        </p:blipFill>
        <p:spPr>
          <a:xfrm>
            <a:off x="10342375" y="265272"/>
            <a:ext cx="1506790" cy="1393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4755B-B243-9E40-8601-DBA1FD92E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2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C9979-4A12-434F-8B9C-51C5FF6FA7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1" r="156" b="5072"/>
          <a:stretch/>
        </p:blipFill>
        <p:spPr>
          <a:xfrm>
            <a:off x="-74428" y="0"/>
            <a:ext cx="12475289" cy="6932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28B55-EBBE-3F4B-A0D0-741D1B2CC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923A59-3371-374A-9C70-54C5F02CD0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9" t="51746" r="43937" b="-2698"/>
          <a:stretch/>
        </p:blipFill>
        <p:spPr>
          <a:xfrm>
            <a:off x="10447374" y="254638"/>
            <a:ext cx="1506790" cy="1393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788AEA-0F2B-C043-A606-CFD074F80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D8EC2-966D-094A-8342-01672F22B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2" r="180" b="338"/>
          <a:stretch/>
        </p:blipFill>
        <p:spPr>
          <a:xfrm>
            <a:off x="0" y="0"/>
            <a:ext cx="12217706" cy="7061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58D20-268C-EB49-B75F-7D7CB8D90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DBAB9-0472-3149-B36A-4AB06E4838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9" t="51746" r="43937" b="-2698"/>
          <a:stretch/>
        </p:blipFill>
        <p:spPr>
          <a:xfrm>
            <a:off x="10237376" y="265271"/>
            <a:ext cx="1506790" cy="1393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AB9CF7-DD63-BF40-B03E-1BCD021A3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6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7F449F-2BDF-C941-B268-584B80667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7" r="37" b="2642"/>
          <a:stretch/>
        </p:blipFill>
        <p:spPr>
          <a:xfrm>
            <a:off x="-19855" y="0"/>
            <a:ext cx="12259595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A0A87-E0FF-ED4E-B68E-FE8CC131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4CBB4-496D-D84B-A8CB-51EE93DC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9" t="51746" r="43937" b="-2698"/>
          <a:stretch/>
        </p:blipFill>
        <p:spPr>
          <a:xfrm>
            <a:off x="10447374" y="244006"/>
            <a:ext cx="1506790" cy="1393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C18D7-BA16-9747-A763-B78202F96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66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48B95-1755-444F-BACE-E3133AA9BB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991" r="512" b="5054"/>
          <a:stretch/>
        </p:blipFill>
        <p:spPr>
          <a:xfrm>
            <a:off x="0" y="0"/>
            <a:ext cx="12192000" cy="691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4B0223-6688-9E4F-926C-604F23E26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12617-8009-5049-BBAA-6654E9CA0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BE504-E559-D54F-9BB4-BB99FE925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379" t="51746" r="43937" b="-2698"/>
          <a:stretch/>
        </p:blipFill>
        <p:spPr>
          <a:xfrm>
            <a:off x="10345478" y="254639"/>
            <a:ext cx="1506789" cy="13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8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EFBC92-E0D6-7546-98E6-B6AA861E4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/>
          <a:stretch/>
        </p:blipFill>
        <p:spPr>
          <a:xfrm>
            <a:off x="-1" y="0"/>
            <a:ext cx="1220086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7911A-20FB-844C-A195-23DDA8E90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374" y="6056144"/>
            <a:ext cx="1296792" cy="449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BC7A9-B421-CD4F-A713-5DACBF2F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" y="5613410"/>
            <a:ext cx="1401795" cy="9094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A691BE-14C4-504A-BFE7-2A60A8A36F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379" t="51746" r="43937" b="-2698"/>
          <a:stretch/>
        </p:blipFill>
        <p:spPr>
          <a:xfrm>
            <a:off x="10345478" y="254639"/>
            <a:ext cx="1506789" cy="13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87</Words>
  <Application>Microsoft Macintosh PowerPoint</Application>
  <PresentationFormat>Widescreen</PresentationFormat>
  <Paragraphs>13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Presbyterian Church in Ireland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Philippa McCracken</dc:creator>
  <cp:lastModifiedBy>Microsoft Office User</cp:lastModifiedBy>
  <cp:revision>26</cp:revision>
  <dcterms:created xsi:type="dcterms:W3CDTF">2022-10-06T08:44:10Z</dcterms:created>
  <dcterms:modified xsi:type="dcterms:W3CDTF">2022-10-11T10:50:53Z</dcterms:modified>
</cp:coreProperties>
</file>