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60" r:id="rId5"/>
    <p:sldId id="261" r:id="rId6"/>
    <p:sldId id="262" r:id="rId7"/>
    <p:sldId id="265" r:id="rId8"/>
    <p:sldId id="267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9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2A32-9B61-4888-9FA3-244EEBDD2B40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9250-63CE-4662-90FF-ED5506B15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292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2A32-9B61-4888-9FA3-244EEBDD2B40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9250-63CE-4662-90FF-ED5506B15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30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2A32-9B61-4888-9FA3-244EEBDD2B40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9250-63CE-4662-90FF-ED5506B15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2A32-9B61-4888-9FA3-244EEBDD2B40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9250-63CE-4662-90FF-ED5506B15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83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2A32-9B61-4888-9FA3-244EEBDD2B40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9250-63CE-4662-90FF-ED5506B15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47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2A32-9B61-4888-9FA3-244EEBDD2B40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9250-63CE-4662-90FF-ED5506B15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37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2A32-9B61-4888-9FA3-244EEBDD2B40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9250-63CE-4662-90FF-ED5506B15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824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2A32-9B61-4888-9FA3-244EEBDD2B40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9250-63CE-4662-90FF-ED5506B15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676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2A32-9B61-4888-9FA3-244EEBDD2B40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9250-63CE-4662-90FF-ED5506B15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56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2A32-9B61-4888-9FA3-244EEBDD2B40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9250-63CE-4662-90FF-ED5506B15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091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2A32-9B61-4888-9FA3-244EEBDD2B40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9250-63CE-4662-90FF-ED5506B15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7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B2A32-9B61-4888-9FA3-244EEBDD2B40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39250-63CE-4662-90FF-ED5506B15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9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8575" y="4884738"/>
            <a:ext cx="7054850" cy="639762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World Development Appeal 2023</a:t>
            </a:r>
            <a:endParaRPr lang="en-GB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24" y="5575133"/>
            <a:ext cx="10796952" cy="908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485" t="25626" r="10797" b="30361"/>
          <a:stretch/>
        </p:blipFill>
        <p:spPr>
          <a:xfrm>
            <a:off x="1619250" y="1046444"/>
            <a:ext cx="8938006" cy="344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996"/>
          <a:stretch/>
        </p:blipFill>
        <p:spPr>
          <a:xfrm>
            <a:off x="0" y="0"/>
            <a:ext cx="12192000" cy="68305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2076" y="91440"/>
            <a:ext cx="11573724" cy="6529236"/>
            <a:chOff x="542076" y="91440"/>
            <a:chExt cx="11573724" cy="65292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076" y="5669280"/>
              <a:ext cx="11308202" cy="9513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8456" y="91440"/>
              <a:ext cx="1927344" cy="1362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3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562" t="6486" r="509" b="10155"/>
          <a:stretch/>
        </p:blipFill>
        <p:spPr>
          <a:xfrm>
            <a:off x="-153527" y="1"/>
            <a:ext cx="12352027" cy="685799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2076" y="91440"/>
            <a:ext cx="11573724" cy="6529236"/>
            <a:chOff x="542076" y="91440"/>
            <a:chExt cx="11573724" cy="65292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076" y="5669280"/>
              <a:ext cx="11308202" cy="9513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8456" y="91440"/>
              <a:ext cx="1927344" cy="1362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693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26" b="10865"/>
          <a:stretch/>
        </p:blipFill>
        <p:spPr>
          <a:xfrm>
            <a:off x="0" y="-91440"/>
            <a:ext cx="12192000" cy="693115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3684" y="-63798"/>
            <a:ext cx="11573724" cy="6529236"/>
            <a:chOff x="542076" y="91440"/>
            <a:chExt cx="11573724" cy="65292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076" y="5669280"/>
              <a:ext cx="11308202" cy="9513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8456" y="91440"/>
              <a:ext cx="1927344" cy="1362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27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203" b="8614"/>
          <a:stretch/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2076" y="9144"/>
            <a:ext cx="11649924" cy="6611532"/>
            <a:chOff x="542076" y="9144"/>
            <a:chExt cx="11649924" cy="66115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076" y="5669280"/>
              <a:ext cx="11308202" cy="9513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5760" y="9144"/>
              <a:ext cx="2036240" cy="1432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69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44" b="6579"/>
          <a:stretch/>
        </p:blipFill>
        <p:spPr>
          <a:xfrm>
            <a:off x="0" y="0"/>
            <a:ext cx="12420971" cy="688543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2076" y="91440"/>
            <a:ext cx="11573724" cy="6529236"/>
            <a:chOff x="542076" y="91440"/>
            <a:chExt cx="11573724" cy="65292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076" y="5669280"/>
              <a:ext cx="11308202" cy="9513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8456" y="91440"/>
              <a:ext cx="1927344" cy="1362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55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55" y="0"/>
            <a:ext cx="1779845" cy="125827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76" y="5669280"/>
            <a:ext cx="11308202" cy="95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4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Points for prayer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Pray for justice for those living under the shadow of injustice</a:t>
            </a:r>
          </a:p>
          <a:p>
            <a:r>
              <a:rPr lang="en-GB" sz="3600" dirty="0" smtClean="0"/>
              <a:t>Pray for the people who have had to start from scratch after being displaced from their homes</a:t>
            </a:r>
          </a:p>
          <a:p>
            <a:r>
              <a:rPr lang="en-GB" sz="3600" dirty="0" smtClean="0"/>
              <a:t>Pray for the organisations who are bringing hope by helping people rebuild their lives</a:t>
            </a:r>
            <a:endParaRPr lang="en-GB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542076" y="9144"/>
            <a:ext cx="11649924" cy="6611532"/>
            <a:chOff x="542076" y="9144"/>
            <a:chExt cx="11649924" cy="66115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076" y="5669280"/>
              <a:ext cx="11308202" cy="95139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55760" y="9144"/>
              <a:ext cx="2036240" cy="1432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500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431" y="2712648"/>
            <a:ext cx="10775683" cy="7314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/>
              <a:t>www.presbyterianireland.org/worlddevelopment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76" y="5669280"/>
            <a:ext cx="11308202" cy="951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357" y="62541"/>
            <a:ext cx="2036240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2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50</Words>
  <Application>Microsoft Office PowerPoint</Application>
  <PresentationFormat>Widescreen</PresentationFormat>
  <Paragraphs>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Points for prayer</vt:lpstr>
      <vt:lpstr>PowerPoint Presentation</vt:lpstr>
    </vt:vector>
  </TitlesOfParts>
  <Company>Presbyterian Church in Ireland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Philippa McCracken</dc:creator>
  <cp:lastModifiedBy>Philippa McCracken</cp:lastModifiedBy>
  <cp:revision>18</cp:revision>
  <dcterms:created xsi:type="dcterms:W3CDTF">2023-09-11T15:18:06Z</dcterms:created>
  <dcterms:modified xsi:type="dcterms:W3CDTF">2023-10-09T14:51:18Z</dcterms:modified>
</cp:coreProperties>
</file>