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1" autoAdjust="0"/>
    <p:restoredTop sz="78762"/>
  </p:normalViewPr>
  <p:slideViewPr>
    <p:cSldViewPr snapToGrid="0">
      <p:cViewPr varScale="1">
        <p:scale>
          <a:sx n="97" d="100"/>
          <a:sy n="97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66501-BB7F-479D-9FBB-27011EB9953F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56DAE-F663-4898-A2B7-D0EB5AEE9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2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0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I will then pray again for </a:t>
            </a:r>
            <a:r>
              <a:rPr lang="en-GB" sz="1200" i="1" dirty="0"/>
              <a:t>[insert name] </a:t>
            </a:r>
            <a:r>
              <a:rPr lang="en-GB" sz="1200" dirty="0"/>
              <a:t>and his/her parents, as well our whole church, as we celebrate a new member. </a:t>
            </a:r>
          </a:p>
          <a:p>
            <a:endParaRPr lang="en-GB" sz="1200" dirty="0"/>
          </a:p>
          <a:p>
            <a:r>
              <a:rPr lang="en-GB" sz="1200" dirty="0"/>
              <a:t>I will also pray for other parents – like yours – in our church as they also seek to share faith with their children. That’s you!</a:t>
            </a:r>
          </a:p>
          <a:p>
            <a:endParaRPr lang="en-GB" sz="1200" dirty="0"/>
          </a:p>
          <a:p>
            <a:r>
              <a:rPr lang="en-GB" sz="1200" dirty="0"/>
              <a:t>So, now you know all the parts of the baptism, let us actually baptise </a:t>
            </a:r>
            <a:r>
              <a:rPr lang="en-GB" sz="1200" i="1" dirty="0"/>
              <a:t>[insert name]. </a:t>
            </a:r>
            <a:r>
              <a:rPr lang="en-GB" sz="1200" dirty="0"/>
              <a:t>The different pictures on the screen will help you to follow what it happening and which part we are at in this celebration.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5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This morning we are celebrating the baptism of …….</a:t>
            </a:r>
          </a:p>
          <a:p>
            <a:endParaRPr lang="en-GB" sz="1800" dirty="0"/>
          </a:p>
          <a:p>
            <a:r>
              <a:rPr lang="en-GB" sz="1800" dirty="0"/>
              <a:t>We are going to start by reading some verses in the Bible. These help us to see why we baptise children.</a:t>
            </a:r>
          </a:p>
          <a:p>
            <a:endParaRPr lang="en-GB" sz="1800" dirty="0"/>
          </a:p>
          <a:p>
            <a:r>
              <a:rPr lang="en-GB" sz="1800" dirty="0"/>
              <a:t>I am going to read some verses from the Bible about Abraham/words from Jesus/verses from Acts </a:t>
            </a:r>
            <a:r>
              <a:rPr lang="en-GB" sz="1800" i="1" dirty="0"/>
              <a:t>[insert as appropriate].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Baptism is like a sign - a kind of picture of something.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The water I will use reminds us of how God promises to wash away the dirt of our sins, the bad things that we do.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800" dirty="0"/>
              <a:t>Baptism is a promise that God gives to a whole family.</a:t>
            </a:r>
          </a:p>
          <a:p>
            <a:endParaRPr lang="en-GB" sz="1800" dirty="0"/>
          </a:p>
          <a:p>
            <a:r>
              <a:rPr lang="en-GB" sz="1800" i="1" dirty="0"/>
              <a:t>[Insert baby’s name] </a:t>
            </a:r>
            <a:r>
              <a:rPr lang="en-GB" sz="1800" dirty="0"/>
              <a:t>being baptised this morning cannot answer questions or speak for themselves and so </a:t>
            </a:r>
            <a:r>
              <a:rPr lang="en-GB" sz="1800" i="1" dirty="0"/>
              <a:t>his/her </a:t>
            </a:r>
            <a:r>
              <a:rPr lang="en-GB" sz="1800" dirty="0"/>
              <a:t>parents</a:t>
            </a:r>
            <a:r>
              <a:rPr lang="en-GB" sz="1800" i="1" dirty="0"/>
              <a:t> </a:t>
            </a:r>
            <a:r>
              <a:rPr lang="en-GB" sz="1800" dirty="0"/>
              <a:t>say  yes to God’s ways for themselves for </a:t>
            </a:r>
            <a:r>
              <a:rPr lang="en-GB" sz="1800" i="1" dirty="0"/>
              <a:t>[insert name]</a:t>
            </a:r>
            <a:r>
              <a:rPr lang="en-GB" sz="1800" dirty="0"/>
              <a:t> and God promises to be with them as a family.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6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I am then going to ask the parents some questions, just for them to answer.</a:t>
            </a:r>
          </a:p>
          <a:p>
            <a:endParaRPr lang="en-GB" sz="1800" dirty="0"/>
          </a:p>
          <a:p>
            <a:r>
              <a:rPr lang="en-GB" sz="1800" dirty="0"/>
              <a:t>They will be asked if they believe in God and follow him.</a:t>
            </a:r>
          </a:p>
          <a:p>
            <a:endParaRPr lang="en-GB" sz="1800" dirty="0"/>
          </a:p>
          <a:p>
            <a:r>
              <a:rPr lang="en-GB" sz="1800" dirty="0"/>
              <a:t>And then if they will live out their faith day by day and promise to share it in their home.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3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Then it will be your turn, along with all the other people at church this morning.</a:t>
            </a:r>
          </a:p>
          <a:p>
            <a:endParaRPr lang="en-GB" sz="1800" dirty="0"/>
          </a:p>
          <a:p>
            <a:r>
              <a:rPr lang="en-GB" sz="1800" dirty="0"/>
              <a:t>I am going to ask everybody – including you boys and girls – a question because we all have a part to play! </a:t>
            </a:r>
          </a:p>
          <a:p>
            <a:endParaRPr lang="en-GB" sz="1800" dirty="0"/>
          </a:p>
          <a:p>
            <a:r>
              <a:rPr lang="en-GB" sz="1800" dirty="0"/>
              <a:t>The question asks if all of us together will help </a:t>
            </a:r>
            <a:r>
              <a:rPr lang="en-GB" sz="1800" i="1" dirty="0"/>
              <a:t>[insert name] </a:t>
            </a:r>
            <a:r>
              <a:rPr lang="en-GB" sz="1800" dirty="0"/>
              <a:t>parents in any way we can to share their faith with them.</a:t>
            </a:r>
          </a:p>
          <a:p>
            <a:endParaRPr lang="en-GB" sz="1800" dirty="0"/>
          </a:p>
          <a:p>
            <a:r>
              <a:rPr lang="en-GB" sz="1800" dirty="0"/>
              <a:t>You can say “we will” with everyone else!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24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  <a:p>
            <a:r>
              <a:rPr lang="en-GB" sz="1800" dirty="0"/>
              <a:t>I will then pour/sprinkle some water on the baby’s head.</a:t>
            </a:r>
          </a:p>
          <a:p>
            <a:endParaRPr lang="en-GB" sz="1800" dirty="0"/>
          </a:p>
          <a:p>
            <a:r>
              <a:rPr lang="en-GB" sz="1800" dirty="0"/>
              <a:t>This is to picture how Jesus washes away our sins.  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06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  <a:p>
            <a:r>
              <a:rPr lang="en-GB" sz="1800" i="1" dirty="0"/>
              <a:t>[Insert name] </a:t>
            </a:r>
            <a:r>
              <a:rPr lang="en-GB" sz="1800" dirty="0"/>
              <a:t>is now part of God’s family in our church. </a:t>
            </a:r>
          </a:p>
          <a:p>
            <a:endParaRPr lang="en-GB" sz="1800" dirty="0"/>
          </a:p>
          <a:p>
            <a:r>
              <a:rPr lang="en-GB" sz="1800" dirty="0"/>
              <a:t>It’s time to celebrate and welcome them to the family!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2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800" dirty="0"/>
              <a:t>We will then finish by singing a short song called the Aaronic blessing. </a:t>
            </a:r>
          </a:p>
          <a:p>
            <a:endParaRPr lang="en-GB" sz="1800" dirty="0"/>
          </a:p>
          <a:p>
            <a:r>
              <a:rPr lang="en-GB" sz="1800" dirty="0"/>
              <a:t>This is an ancient Biblical blessing. It was given to the Israelites, God’s special people, by God Himself, and is sometimes called the “shining blessing”.</a:t>
            </a:r>
          </a:p>
          <a:p>
            <a:endParaRPr lang="en-GB" sz="1800" dirty="0"/>
          </a:p>
          <a:p>
            <a:r>
              <a:rPr lang="en-GB" sz="1800" dirty="0"/>
              <a:t>We sing it over </a:t>
            </a:r>
            <a:r>
              <a:rPr lang="en-GB" sz="1800" i="1" dirty="0"/>
              <a:t>[insert name] </a:t>
            </a:r>
            <a:r>
              <a:rPr lang="en-GB" sz="1800" dirty="0"/>
              <a:t>as a prayer.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6DAE-F663-4898-A2B7-D0EB5AEE94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9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2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5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5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3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1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8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8F8E-6572-4CAE-8D2A-C6C886EFC095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1AAC-1140-44D4-B60D-3146DF99E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3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A981E1-FFF5-B945-AAF2-1047E4051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ED085-6912-9543-89C7-7DC01923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1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04DD-A5D2-5E4E-8317-E29ED40A6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9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0E4C5-8F85-E54F-B493-F37E972A2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1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C3199-4302-A348-9E90-BBB25890F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6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AB189-DE2C-CA4F-908A-C69627480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5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B3CDF-4912-994E-8C4D-A07DF7977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57426-2E3E-8848-A11C-381E57DF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2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13154-44A1-9A40-9877-47A0DB903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CDF68-5B9C-AF46-80E3-E50733F41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0500"/>
            <a:ext cx="11518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502</Words>
  <Application>Microsoft Macintosh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Presbyterian Church in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Bromley</dc:creator>
  <cp:lastModifiedBy>James McCormick</cp:lastModifiedBy>
  <cp:revision>14</cp:revision>
  <dcterms:created xsi:type="dcterms:W3CDTF">2019-08-22T10:39:31Z</dcterms:created>
  <dcterms:modified xsi:type="dcterms:W3CDTF">2023-03-21T11:34:54Z</dcterms:modified>
</cp:coreProperties>
</file>