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569"/>
    <p:restoredTop sz="94589"/>
  </p:normalViewPr>
  <p:slideViewPr>
    <p:cSldViewPr snapToGrid="0" snapToObjects="1">
      <p:cViewPr varScale="1">
        <p:scale>
          <a:sx n="203" d="100"/>
          <a:sy n="203" d="100"/>
        </p:scale>
        <p:origin x="168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E032A8-DF6C-5B4D-860D-8CF92A89E6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A0923E-CAD0-4A46-AEC1-FA76F7FEA2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9E32DC-DD88-1849-BCFD-53592360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A343F-9AFB-3A43-BC81-AD7C21A5C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DBFEDD-EF7D-0B48-8A1C-ECFA5FF8A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34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26C69-6137-414F-B454-1ECF4A05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0156E3-9B5A-E346-B1B5-C7305C1A94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BC484-4A12-5C4B-9F32-A62164F0B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9AB30F-BB76-1548-9A95-A4EE5A450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9CEA4-293D-9749-83DF-1C0999319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3495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F6486E-80FE-324C-A695-FA3ED1AA8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5F6C4A-A5AD-0848-B5BD-250F358D5C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CC2CB-0B61-6346-8091-BF11E209F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146804-5984-E84B-8C31-F3B01691C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37B546-036B-8F4C-A679-03E6CB010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92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47D76-2E3D-0745-922A-BB3E215AE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25C24-BF68-1541-92A2-150364E4E5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D6AD9A-B59A-F044-ADAB-AD82A5396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179051-5469-F24C-831C-42727D4EB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51628-80C8-484F-91FC-3C33802F4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04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FD8DA-0CEF-E942-846F-3877C70A5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9255CA-A4B9-594A-9149-A602E6D8C7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623CF8-49DF-DC43-A4DB-9D004ACBC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5AE52-965D-3345-A390-D65CDC12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8F5CF6-D11D-384A-B7FE-B87944D5F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309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96110-93C0-954A-AB0F-59FB8C09A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A3B51-08F2-3849-AC58-2A68C1C177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7C1DC2-5193-BD49-B998-B91A8B3EF8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308CC6-CDA3-BB40-8B49-0B189A0B8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12BAD2-B50B-DE40-A066-294F33774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EAE554-2031-CF4A-9AB8-34852A2F6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749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61B6-C569-7543-AF9F-CB0CB60971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7C66B-A797-C846-A88C-74B9E8E16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29529-3545-5042-8C3C-3DB8BD2AFB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602AE1-D771-3F4C-9CA5-CDEF3FB963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3DF8F3-D7F1-304E-BEBE-996F1DE36C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F12D59-41C1-8843-B72A-4C6592583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39F620-F671-B94C-B302-4966A2FE2E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DB4EBC-6946-4147-BFF7-446421F9C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53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940284-D6AA-3043-93C3-2117DDD19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2C3A54-49C3-4741-A8E6-C6A26DE9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1FFFC7-8C4F-F54B-B684-5A09353CCD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08FF5-702E-484F-8554-6CE84C47A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6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EC76EFE-70BC-FB44-A9D6-C622CEB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9CEC40-8000-FE48-86FE-C659806E3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834FB-8192-C64B-94DE-BF0D0D362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232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B8D8A-C02A-2247-84A2-B7C12FDCD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DBF61-A633-FC48-95BC-5B86FC135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65F3C0-67C7-CB40-91DB-D2996F25A6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981262-3BAC-434C-97A5-4F171FBD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58ED05-B4B6-0B4E-BFC1-8093F26BE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C2B332-4D42-CD42-8490-4455F2D86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552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E8BA-7EE1-F74A-8F40-F5055661D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4B4AF-3F58-6145-BE92-7CCC094BC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351F8-E998-7E4A-9DD9-EDBD9DFFC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5A4218-D70E-1E4D-82D3-59B59F9BA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B5F359-1C16-CD4C-89E4-9891DF302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012132-1496-284D-B742-2FF4601E8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88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CB0455-D90E-5847-9FCC-F819C7B8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67C60-759A-2E42-902C-A7EFB7327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E8DA02-EC34-FB48-8514-80C9EE5DAA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A4656-D474-0542-8ED6-858004620807}" type="datetimeFigureOut">
              <a:rPr lang="en-US" smtClean="0"/>
              <a:t>12/14/23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5F6400-29D4-224D-84DB-95CC564D53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9250DD-C640-B947-AA84-A2F9683E2F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33D63-6A80-1A41-8B4F-B44A9701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60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29D9D6-9D6F-FCCB-814C-07F60CB5D3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507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41A3A5-E5F6-7B2F-E225-5CD9C6E6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397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0C60240-74CC-B30D-187C-BF89BCCA8B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223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21723E-33B9-BD29-FF3C-5C2EF4821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47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9D18F11-598D-4D0B-3EF6-699483003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64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0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C07047-4E27-F87F-2257-8065ECFAE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358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8DB036-C6BF-0F55-38C5-FA71A10EF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46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3504EC-76B8-F2FF-42F5-9492E282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35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7AD807-6AB4-5C00-E3B9-8C2AE427E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56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91DEC7-B1E5-6F4F-74AD-54CC4F8CB2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83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B6578-89CA-9EC0-D845-56F90F41B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62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726720-0DC8-F849-5BF2-41667BDE8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287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0</Words>
  <Application>Microsoft Macintosh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Ed Connolly</cp:lastModifiedBy>
  <cp:revision>2</cp:revision>
  <dcterms:created xsi:type="dcterms:W3CDTF">2022-10-21T11:53:19Z</dcterms:created>
  <dcterms:modified xsi:type="dcterms:W3CDTF">2023-12-14T11:01:18Z</dcterms:modified>
</cp:coreProperties>
</file>