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49" autoAdjust="0"/>
    <p:restoredTop sz="94660"/>
  </p:normalViewPr>
  <p:slideViewPr>
    <p:cSldViewPr snapToGrid="0">
      <p:cViewPr varScale="1">
        <p:scale>
          <a:sx n="155" d="100"/>
          <a:sy n="155" d="100"/>
        </p:scale>
        <p:origin x="192" y="8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F7885-CAEC-4D6B-B628-E88D145B13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503D9-0EAD-4289-A14A-CE45AFB391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056F47-B768-4000-9129-5F841642B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1400B-0B0A-4282-B870-91386FF07DB1}" type="datetimeFigureOut">
              <a:rPr lang="en-GB" smtClean="0"/>
              <a:t>25/11/2024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A430DC-69D4-42D9-9728-92148839F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72D9A9-5106-45A3-9817-8FA15D997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81F90-95E1-4B0C-A933-2D1A78C332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7327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D8CB9-F651-4A91-87E6-EC7BC29CD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9FEE74-FC3E-431E-A49C-39116665A0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26B65B-1D17-4C03-80F2-D5168D0E0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1400B-0B0A-4282-B870-91386FF07DB1}" type="datetimeFigureOut">
              <a:rPr lang="en-GB" smtClean="0"/>
              <a:t>25/11/2024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C75FED-29BA-4FB0-9385-F2E84F64F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F542A9-B545-4869-831D-597BD9CDF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81F90-95E1-4B0C-A933-2D1A78C332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8221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6DF625-9619-4F17-9093-DB29A0DEC6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71530B-768E-4CF0-925A-9A2F9AD5FF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1758A8-F750-468B-B0DC-3BD08C0EF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1400B-0B0A-4282-B870-91386FF07DB1}" type="datetimeFigureOut">
              <a:rPr lang="en-GB" smtClean="0"/>
              <a:t>25/11/2024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751EE3-5EDC-4600-A8FB-1D0B6354C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334EE-35AD-4965-BA9D-5F2C3994B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81F90-95E1-4B0C-A933-2D1A78C332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2752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3F5B7-1FAD-4768-96D6-FC2A10D55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1CD60-9578-4420-8114-04BD2B7514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EDA2B-516C-4A61-8023-D1FBAEC42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1400B-0B0A-4282-B870-91386FF07DB1}" type="datetimeFigureOut">
              <a:rPr lang="en-GB" smtClean="0"/>
              <a:t>25/11/2024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6A408F-45CC-4FF8-B872-B1E3EF4F0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626707-6B7D-4AB7-9E91-9B8B24BD2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81F90-95E1-4B0C-A933-2D1A78C332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3890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CE604-C59F-4260-923D-0A3F54302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138B91-92CC-4152-A649-734E1BB4A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1B95BE-A08E-49FB-AD16-1A8C6B08A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1400B-0B0A-4282-B870-91386FF07DB1}" type="datetimeFigureOut">
              <a:rPr lang="en-GB" smtClean="0"/>
              <a:t>25/11/2024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FDFDE-C1F4-4F69-ADA6-ACBB68BE6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E4C3F9-3C68-4C31-9C9E-003F68A05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81F90-95E1-4B0C-A933-2D1A78C332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6432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7DBE8-5503-4EC2-8EAC-AB4304D26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5AA11E-581A-44B5-BABA-DA01A00727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6AFD67-DECA-4657-847C-2405534B9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0CFF49-387B-45A8-A154-0C2249817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1400B-0B0A-4282-B870-91386FF07DB1}" type="datetimeFigureOut">
              <a:rPr lang="en-GB" smtClean="0"/>
              <a:t>25/11/2024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238F90-2202-4F24-AEBD-8AEA6D176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6643F8-F95D-476C-9236-FB3F55380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81F90-95E1-4B0C-A933-2D1A78C332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2249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3DB21-FB1F-478F-8154-29407D0B0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349470-3757-468B-BFB2-6A9D57B87B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999FE3-FCAE-4231-ABED-EE622B375C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6ECFFE-7943-4D13-8CF3-DC9EEDA593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4149CC-03BF-43AE-B93C-9350C4C9F1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B3D10D-7B65-46CC-BBE2-24E5A6DAE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1400B-0B0A-4282-B870-91386FF07DB1}" type="datetimeFigureOut">
              <a:rPr lang="en-GB" smtClean="0"/>
              <a:t>25/11/2024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30E309-1B01-4980-B0FB-4245B3042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F1E1F1-9EFD-4661-80DD-8900D3131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81F90-95E1-4B0C-A933-2D1A78C332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1339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2676D-CE2E-4E54-80CB-21B13F947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2EF81B-40E3-4779-A07E-EB1C5211B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1400B-0B0A-4282-B870-91386FF07DB1}" type="datetimeFigureOut">
              <a:rPr lang="en-GB" smtClean="0"/>
              <a:t>25/11/2024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3F9385-7B1B-461E-9095-B63744BA3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67F463-B2D1-4DF4-A09A-4ACF76873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81F90-95E1-4B0C-A933-2D1A78C332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4727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053B33-7257-493A-AC88-60A2EA020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1400B-0B0A-4282-B870-91386FF07DB1}" type="datetimeFigureOut">
              <a:rPr lang="en-GB" smtClean="0"/>
              <a:t>25/11/2024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77C899-CFF1-4CD7-97BF-73DBB242E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CD62D2-F669-4545-A30D-02CAA9DF7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81F90-95E1-4B0C-A933-2D1A78C332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928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8B4A1-A505-49BC-A13A-0C73C6F53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F2D7C0-3894-471D-BF5A-BB572AAC3B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D0A400-C8C3-46F3-98F9-E306F0212D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206FD8-E5F6-4529-8669-86CB1F265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1400B-0B0A-4282-B870-91386FF07DB1}" type="datetimeFigureOut">
              <a:rPr lang="en-GB" smtClean="0"/>
              <a:t>25/11/2024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A6060A-B618-4FE8-905B-0BC52800E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4CDE95-56CD-4039-87D2-37429A691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81F90-95E1-4B0C-A933-2D1A78C332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9871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FD952-3E17-4411-B284-64FBB8D50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4CE0D0-2DB4-4759-96DF-623A3DAA65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0A278E-D969-47D7-9ECE-864BFE3BF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41A6CE-F342-4ECA-BB3B-F90EA26F7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1400B-0B0A-4282-B870-91386FF07DB1}" type="datetimeFigureOut">
              <a:rPr lang="en-GB" smtClean="0"/>
              <a:t>25/11/2024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49F2E6-29B8-4548-94FC-3E20AFBC0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914685-9EFA-47F9-B894-D3C3E19E4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81F90-95E1-4B0C-A933-2D1A78C332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2530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4A02D5-E69A-4155-B0BD-3EA23BC35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9B37AF-D8E8-4A88-AA7B-E60BD9BEAE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BC9041-B674-4B33-A57A-3A623F8F20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E1400B-0B0A-4282-B870-91386FF07DB1}" type="datetimeFigureOut">
              <a:rPr lang="en-GB" smtClean="0"/>
              <a:t>25/11/2024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B02D15-0C9F-4C08-ACC6-776FD95202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4F074B-1B5A-472F-A05A-D1A78CA1C4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A81F90-95E1-4B0C-A933-2D1A78C332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9898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C00F8-5545-AE35-999E-0D919EB57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75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03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C00F8-5545-AE35-999E-0D919EB57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27556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9164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C00F8-5545-AE35-999E-0D919EB57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27556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6701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C00F8-5545-AE35-999E-0D919EB57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27556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5045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C00F8-5545-AE35-999E-0D919EB57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27556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180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C00F8-5545-AE35-999E-0D919EB57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27556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200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C00F8-5545-AE35-999E-0D919EB57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27556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994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C00F8-5545-AE35-999E-0D919EB57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27556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1114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C00F8-5545-AE35-999E-0D919EB57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27556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2788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C00F8-5545-AE35-999E-0D919EB57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27556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0521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C00F8-5545-AE35-999E-0D919EB57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27556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3702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C00F8-5545-AE35-999E-0D919EB57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27556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1060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0</Words>
  <Application>Microsoft Macintosh PowerPoint</Application>
  <PresentationFormat>Widescreen</PresentationFormat>
  <Paragraphs>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Ruth Bromley</dc:creator>
  <cp:lastModifiedBy>James McCormick</cp:lastModifiedBy>
  <cp:revision>6</cp:revision>
  <dcterms:created xsi:type="dcterms:W3CDTF">2024-11-06T11:55:46Z</dcterms:created>
  <dcterms:modified xsi:type="dcterms:W3CDTF">2024-11-25T10:19:10Z</dcterms:modified>
</cp:coreProperties>
</file>