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D9D47-5E6A-4585-A7B1-87C955117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E2A29-ADE8-4D9B-B4B2-AC848F87E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3685E-873B-4BFD-A7F8-91C8F538A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FB42-5389-480A-B9EF-EFE550F7363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64970-2D27-4D16-87A7-3C2F5A0D8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03F65-A40A-4FEB-AF15-A21EF7BB0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DFD6-056B-4924-B20D-8A866C2D1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752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71177-F304-4128-B0DC-D70BCA23B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A327F3-179F-4898-AF35-21F707F09A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5131A-2A38-41FF-AF33-068E235D7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FB42-5389-480A-B9EF-EFE550F7363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1E4E9-B609-4220-8C06-E8FD8D4EA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E25343-1F65-4293-AAFF-8957C76E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DFD6-056B-4924-B20D-8A866C2D1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97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2E196F-EE2C-40AA-BD91-91BC98B6C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44C03B-87A6-4E94-9327-5CDFDF3BC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183B54-A9DF-49F6-A2A8-25E439ACA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FB42-5389-480A-B9EF-EFE550F7363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85490-407F-4ACD-9DD8-29F47F2F3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0ABA74-A22B-4E1B-8297-77EC1D00C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DFD6-056B-4924-B20D-8A866C2D1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39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05C5-A605-440F-8CEA-7B4EB91C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65D77-1A08-404B-9958-36E66B88F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47504-4571-46F7-A6E6-DAC2E8B55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FB42-5389-480A-B9EF-EFE550F7363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596E5-9F0E-4B67-82F1-72B48FAE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E15E8-B2D6-4B65-8E20-D59A7F8D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DFD6-056B-4924-B20D-8A866C2D1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533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29F73-A12A-4715-9545-317586E3B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0C135-C677-46F0-BFFD-E8666AB62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CF4BB-741C-4AFC-9E26-DC0A945D8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FB42-5389-480A-B9EF-EFE550F7363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97F84-C932-418E-8743-C80756A19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2233F-8CF2-4012-AE45-9CC51E02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DFD6-056B-4924-B20D-8A866C2D1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06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E04C6-1A9B-495E-9FBB-FD077D556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B5572-3AD3-45ED-846F-07A60F3B2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6FFCB-F237-4F21-ACD7-27859FDD1E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52F94-90CC-418F-A753-02478ED5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FB42-5389-480A-B9EF-EFE550F7363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2E298-1913-43DB-8941-EDCBA1B2B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8FF48-B8AD-44FB-B46B-039BE2994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DFD6-056B-4924-B20D-8A866C2D1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39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9D5AE-8058-4667-A3E6-283024B9F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B1B6B-C919-4CF7-B486-9E40C0F9D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5E6936-41AA-4609-A787-D310D0315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8609F5-9904-42BB-9A72-AE5EEF398C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963511-2EC1-4B7F-8E43-B43F0C8D4B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B31310-411B-4052-9CCA-679B98E6B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FB42-5389-480A-B9EF-EFE550F7363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EC61AD-9D49-40D6-8A7D-6C05E0A12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344D50-CB80-4BB3-9E0E-93CF3B8A6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DFD6-056B-4924-B20D-8A866C2D1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127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9082F-B1BE-4681-881B-542AFEC2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F6600E-B747-421F-9EBF-7AC9699DB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FB42-5389-480A-B9EF-EFE550F7363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B11A3-E2D3-4002-8617-D67C7FF0E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D0539-56FC-438C-AFD4-D7D0476F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DFD6-056B-4924-B20D-8A866C2D1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529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5DAE85-7766-4888-8AE7-BD9F30623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FB42-5389-480A-B9EF-EFE550F7363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7C9D93-A6E6-495D-9B5E-85D2EF5D7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40A762-228D-48D8-BFE1-5570D6E58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DFD6-056B-4924-B20D-8A866C2D1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8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C240-46A5-4AA0-B715-A812D15C0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DCC255-4A5A-43F1-93A0-4E9557CFC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FEBFE-7E8A-4FD0-A057-C0FC04F54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FF50C3-C3C1-4622-B1A1-8F0FEFD8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FB42-5389-480A-B9EF-EFE550F7363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BB711B-4DB8-4F0D-B2A5-5C13D239B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D241B-3313-43CB-B467-D1AF1EABA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DFD6-056B-4924-B20D-8A866C2D1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42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A417F-3900-497C-A03E-AD0916D89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8FA2C2-C80B-4AB1-B461-07FFA025B3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FFCE9-6280-4242-995F-C5B5A6214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A69A06-3124-4B20-A2D4-C687D761C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AFB42-5389-480A-B9EF-EFE550F7363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6C3F7F-3B4C-41B0-9366-42F6D821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F342CD-7B6F-4309-8EAB-C3570A3A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5DFD6-056B-4924-B20D-8A866C2D1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789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EB93CD-0ED1-4E03-9727-1A9C1FB79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637B5-4613-4F38-9D78-BBF5D8676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92874-EEE4-4E0D-AA0B-95A5192140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AFB42-5389-480A-B9EF-EFE550F73638}" type="datetimeFigureOut">
              <a:rPr lang="en-GB" smtClean="0"/>
              <a:t>27/11/2024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F0D427-E6C7-4085-9EA6-AE7979D39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6D937C-9782-444E-8C19-291FC31F79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5DFD6-056B-4924-B20D-8A866C2D1C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2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89BEA7-C68A-4FBE-A886-63B950613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5272" y="0"/>
            <a:ext cx="97014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70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Pauline Kennedy</dc:creator>
  <cp:lastModifiedBy>Pauline Kennedy</cp:lastModifiedBy>
  <cp:revision>3</cp:revision>
  <dcterms:created xsi:type="dcterms:W3CDTF">2022-10-13T15:18:55Z</dcterms:created>
  <dcterms:modified xsi:type="dcterms:W3CDTF">2024-11-27T11:45:02Z</dcterms:modified>
</cp:coreProperties>
</file>